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64" r:id="rId5"/>
    <p:sldId id="263" r:id="rId6"/>
    <p:sldId id="266" r:id="rId7"/>
    <p:sldId id="268" r:id="rId8"/>
    <p:sldId id="260" r:id="rId9"/>
    <p:sldId id="267" r:id="rId10"/>
    <p:sldId id="256" r:id="rId11"/>
    <p:sldId id="261" r:id="rId12"/>
    <p:sldId id="25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99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5E1-4FE8-4773-BB36-AD46F002D9F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E3A5-4CD2-4E46-B835-BC31A28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5E1-4FE8-4773-BB36-AD46F002D9F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E3A5-4CD2-4E46-B835-BC31A28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5E1-4FE8-4773-BB36-AD46F002D9F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E3A5-4CD2-4E46-B835-BC31A28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7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5E1-4FE8-4773-BB36-AD46F002D9F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E3A5-4CD2-4E46-B835-BC31A28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2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5E1-4FE8-4773-BB36-AD46F002D9F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E3A5-4CD2-4E46-B835-BC31A28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8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5E1-4FE8-4773-BB36-AD46F002D9F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E3A5-4CD2-4E46-B835-BC31A28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9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5E1-4FE8-4773-BB36-AD46F002D9F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E3A5-4CD2-4E46-B835-BC31A28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4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5E1-4FE8-4773-BB36-AD46F002D9F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E3A5-4CD2-4E46-B835-BC31A28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4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5E1-4FE8-4773-BB36-AD46F002D9F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E3A5-4CD2-4E46-B835-BC31A28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5E1-4FE8-4773-BB36-AD46F002D9F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E3A5-4CD2-4E46-B835-BC31A28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4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5E1-4FE8-4773-BB36-AD46F002D9F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E3A5-4CD2-4E46-B835-BC31A28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3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05E1-4FE8-4773-BB36-AD46F002D9F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E3A5-4CD2-4E46-B835-BC31A287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0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E:\NAM HOC 2020-2021\HINH 2020\THI NHA HOC DUONG\128574911_583026455842672_503533367749428938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26071" cy="68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08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HINH 2020\THI NHA HOC DUONG\128759877_677049286326491_347917688576515770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0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HINH 2020\THI NHA HOC DUONG\129180176_427506501748216_52740375607576641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343"/>
            <a:ext cx="9305409" cy="697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E:\NAM HOC 2020-2021\HINH 2020\THI NHA HOC DUONG\128332390_1353668521641208_8173167247454435638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9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E:\NAM HOC 2020-2021\HINH 2020\THI NHA HOC DUONG\128067913_727041451280707_21989881912590550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:\NAM HOC 2020-2021\HINH 2020\THI NHA HOC DUONG\128025850_747994889404714_82027358578554343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4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20-2021\HINH 2020\THI NHA HOC DUONG\129364199_827497294768252_3500041114387839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3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20-2021\HINH 2020\THI NHA HOC DUONG\129444419_158906792608986_46123573219880938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6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20-2021\HINH 2020\THI NHA HOC DUONG\129673196_181010510395229_87512995951421839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HINH 2020\THI NHA HOC DUONG\128704907_373726313881596_44811055884935737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2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NAM HOC 2020-2021\HINH 2020\THI NHA HOC DUONG\128608325_2767767710146851_393600702933866501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9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E:\NAM HOC 2020-2021\HINH 2020\THI NHA HOC DUONG\128637600_715643332662973_51138085901374586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THI NHA HOC DUONG\128660551_835494523896512_172608878184449502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41148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54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</cp:revision>
  <dcterms:created xsi:type="dcterms:W3CDTF">2020-12-03T03:46:45Z</dcterms:created>
  <dcterms:modified xsi:type="dcterms:W3CDTF">2020-12-03T03:54:14Z</dcterms:modified>
</cp:coreProperties>
</file>